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1" r:id="rId4"/>
    <p:sldId id="259" r:id="rId5"/>
    <p:sldId id="266" r:id="rId6"/>
    <p:sldId id="260" r:id="rId7"/>
    <p:sldId id="261" r:id="rId8"/>
    <p:sldId id="257" r:id="rId9"/>
    <p:sldId id="262" r:id="rId10"/>
    <p:sldId id="263" r:id="rId11"/>
    <p:sldId id="264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3" r:id="rId22"/>
    <p:sldId id="276" r:id="rId23"/>
    <p:sldId id="284" r:id="rId24"/>
    <p:sldId id="277" r:id="rId25"/>
    <p:sldId id="285" r:id="rId26"/>
    <p:sldId id="278" r:id="rId27"/>
    <p:sldId id="280" r:id="rId28"/>
    <p:sldId id="282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2" autoAdjust="0"/>
    <p:restoredTop sz="94662" autoAdjust="0"/>
  </p:normalViewPr>
  <p:slideViewPr>
    <p:cSldViewPr snapToGrid="0" snapToObjects="1">
      <p:cViewPr varScale="1">
        <p:scale>
          <a:sx n="86" d="100"/>
          <a:sy n="86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7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3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079D-D191-FD4F-BF41-9BA5996A9CFA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041F-3EB5-8844-9E99-F3617519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2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4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4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4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4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4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jpeg"/><Relationship Id="rId3" Type="http://schemas.openxmlformats.org/officeDocument/2006/relationships/image" Target="../media/image5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4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4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1.jpeg"/><Relationship Id="rId3" Type="http://schemas.openxmlformats.org/officeDocument/2006/relationships/image" Target="../media/image6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4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4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jpeg"/><Relationship Id="rId3" Type="http://schemas.openxmlformats.org/officeDocument/2006/relationships/image" Target="../media/image7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jpeg"/><Relationship Id="rId3" Type="http://schemas.openxmlformats.org/officeDocument/2006/relationships/image" Target="../media/image7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6195"/>
            <a:ext cx="7772400" cy="19642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2020 North Central District</a:t>
            </a:r>
            <a:b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</a:br>
            <a:r>
              <a:rPr lang="en-US" dirty="0">
                <a:solidFill>
                  <a:srgbClr val="3366FF"/>
                </a:solidFill>
                <a:latin typeface="Charter Black"/>
                <a:cs typeface="Charter Black"/>
              </a:rPr>
              <a:t/>
            </a:r>
            <a:br>
              <a:rPr lang="en-US" dirty="0">
                <a:solidFill>
                  <a:srgbClr val="3366FF"/>
                </a:solidFill>
                <a:latin typeface="Charter Black"/>
                <a:cs typeface="Charter Black"/>
              </a:rPr>
            </a:b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Virtual Rose Show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9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251"/>
            <a:ext cx="8479550" cy="7514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Any Shrub rose, single bloom or spray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4588" y="5687358"/>
            <a:ext cx="18174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Wild Spice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#10 Larry </a:t>
            </a:r>
            <a:r>
              <a:rPr lang="en-US" dirty="0" err="1" smtClean="0">
                <a:solidFill>
                  <a:srgbClr val="0000FF"/>
                </a:solidFill>
              </a:rPr>
              <a:t>Heebsh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692588"/>
            <a:ext cx="21488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Abraham Darby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#10 Larry </a:t>
            </a:r>
            <a:r>
              <a:rPr lang="en-US" dirty="0" err="1" smtClean="0">
                <a:solidFill>
                  <a:srgbClr val="0000FF"/>
                </a:solidFill>
              </a:rPr>
              <a:t>Heebsh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7147" y="5687358"/>
            <a:ext cx="20196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Cape Diamond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#8 Joseph Bergs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MIAwiPl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77" y="3053229"/>
            <a:ext cx="2519830" cy="2519830"/>
          </a:xfrm>
          <a:prstGeom prst="rect">
            <a:avLst/>
          </a:prstGeom>
        </p:spPr>
      </p:pic>
      <p:pic>
        <p:nvPicPr>
          <p:cNvPr id="8" name="Picture 7" descr="zltGF7L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53229"/>
            <a:ext cx="2514600" cy="2514600"/>
          </a:xfrm>
          <a:prstGeom prst="rect">
            <a:avLst/>
          </a:prstGeom>
        </p:spPr>
      </p:pic>
      <p:pic>
        <p:nvPicPr>
          <p:cNvPr id="9" name="Picture 8" descr="ScMq8nZ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589" y="2261346"/>
            <a:ext cx="3431241" cy="343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0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79848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 Any Old Garden Rose cultivar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5294" y="5558118"/>
            <a:ext cx="19446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Baron Prevost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#8 </a:t>
            </a:r>
            <a:r>
              <a:rPr lang="en-US" smtClean="0">
                <a:solidFill>
                  <a:srgbClr val="0000FF"/>
                </a:solidFill>
              </a:rPr>
              <a:t>Joseph Bergs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558118"/>
            <a:ext cx="2296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Silver Queen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#14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1366" y="5558118"/>
            <a:ext cx="17154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Paul </a:t>
            </a:r>
            <a:r>
              <a:rPr lang="en-US" sz="2400" dirty="0" err="1" smtClean="0">
                <a:solidFill>
                  <a:srgbClr val="0000FF"/>
                </a:solidFill>
              </a:rPr>
              <a:t>Neyron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#8 Joseph Bergs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bFZde31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78" y="2216121"/>
            <a:ext cx="3341997" cy="3341997"/>
          </a:xfrm>
          <a:prstGeom prst="rect">
            <a:avLst/>
          </a:prstGeom>
        </p:spPr>
      </p:pic>
      <p:pic>
        <p:nvPicPr>
          <p:cNvPr id="8" name="Picture 7" descr="cNs0yBlw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465" y="3077436"/>
            <a:ext cx="2480682" cy="2480682"/>
          </a:xfrm>
          <a:prstGeom prst="rect">
            <a:avLst/>
          </a:prstGeom>
        </p:spPr>
      </p:pic>
      <p:pic>
        <p:nvPicPr>
          <p:cNvPr id="9" name="Picture 8" descr="ZVsyhFa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4" y="3003623"/>
            <a:ext cx="2554495" cy="25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7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226"/>
            <a:ext cx="8229600" cy="7161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Bloom per stem, Miniature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0941" y="5423647"/>
            <a:ext cx="2296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The Lighthouse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#14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411" y="5677647"/>
            <a:ext cx="29839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Hello Gorgeous!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#20  Lynda and Ken </a:t>
            </a:r>
            <a:r>
              <a:rPr lang="en-US" dirty="0" err="1" smtClean="0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7883" y="5677647"/>
            <a:ext cx="20264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Bees Knees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#3 Diane </a:t>
            </a:r>
            <a:r>
              <a:rPr lang="en-US" dirty="0" err="1" smtClean="0">
                <a:solidFill>
                  <a:srgbClr val="0000FF"/>
                </a:solidFill>
              </a:rPr>
              <a:t>Rutkowski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xEK16ZW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588" y="1984401"/>
            <a:ext cx="3439246" cy="3439246"/>
          </a:xfrm>
          <a:prstGeom prst="rect">
            <a:avLst/>
          </a:prstGeom>
        </p:spPr>
      </p:pic>
      <p:pic>
        <p:nvPicPr>
          <p:cNvPr id="8" name="Picture 7" descr="hcuV_xe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3" y="3048000"/>
            <a:ext cx="2629647" cy="2629647"/>
          </a:xfrm>
          <a:prstGeom prst="rect">
            <a:avLst/>
          </a:prstGeom>
        </p:spPr>
      </p:pic>
      <p:pic>
        <p:nvPicPr>
          <p:cNvPr id="9" name="Picture 8" descr="5N3hrCd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470" y="2868706"/>
            <a:ext cx="2554941" cy="255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5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891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083"/>
            <a:ext cx="8229600" cy="7007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Miniature Spray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0143" y="5602941"/>
            <a:ext cx="2694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</a:rPr>
              <a:t>Elfinglo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#6 Kaye &amp; Jim </a:t>
            </a:r>
            <a:r>
              <a:rPr lang="en-US" dirty="0" err="1" smtClean="0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602941"/>
            <a:ext cx="24192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Chessie’s</a:t>
            </a:r>
            <a:r>
              <a:rPr lang="en-US" sz="2400" dirty="0" smtClean="0">
                <a:solidFill>
                  <a:srgbClr val="0000FF"/>
                </a:solidFill>
              </a:rPr>
              <a:t> Favorite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#14 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7509" y="5602941"/>
            <a:ext cx="15592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Olivia Rose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 smtClean="0">
                <a:solidFill>
                  <a:srgbClr val="0000FF"/>
                </a:solidFill>
              </a:rPr>
              <a:t>Turek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EsVKHtD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05415"/>
            <a:ext cx="2876402" cy="1707864"/>
          </a:xfrm>
          <a:prstGeom prst="rect">
            <a:avLst/>
          </a:prstGeom>
        </p:spPr>
      </p:pic>
      <p:pic>
        <p:nvPicPr>
          <p:cNvPr id="9" name="Picture 8" descr="D2TkvuH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41" y="3112994"/>
            <a:ext cx="2260600" cy="2260600"/>
          </a:xfrm>
          <a:prstGeom prst="rect">
            <a:avLst/>
          </a:prstGeom>
        </p:spPr>
      </p:pic>
      <p:pic>
        <p:nvPicPr>
          <p:cNvPr id="10" name="Picture 9" descr="MaZRvuW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055" y="1846009"/>
            <a:ext cx="3572410" cy="375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46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13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8597"/>
            <a:ext cx="8229600" cy="76320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Bloom per stem, </a:t>
            </a:r>
            <a:r>
              <a:rPr lang="en-US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4541" y="5558120"/>
            <a:ext cx="17363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Sandy’s Pick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 8 Joseph Bergs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216" y="5617884"/>
            <a:ext cx="29839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Princess Katelyn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#20  Lynda and Ken </a:t>
            </a:r>
            <a:r>
              <a:rPr lang="en-US" dirty="0" err="1" smtClean="0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2225" y="5565005"/>
            <a:ext cx="293177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Abby’s Angel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#20 </a:t>
            </a:r>
            <a:r>
              <a:rPr lang="en-US" dirty="0">
                <a:solidFill>
                  <a:srgbClr val="0000FF"/>
                </a:solidFill>
              </a:rPr>
              <a:t>Lynda and Ken </a:t>
            </a:r>
            <a:r>
              <a:rPr lang="en-US" dirty="0" err="1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zZtSWpy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2776233"/>
            <a:ext cx="2689411" cy="2781888"/>
          </a:xfrm>
          <a:prstGeom prst="rect">
            <a:avLst/>
          </a:prstGeom>
        </p:spPr>
      </p:pic>
      <p:pic>
        <p:nvPicPr>
          <p:cNvPr id="9" name="Picture 8" descr="R_8jBYc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13" y="2080128"/>
            <a:ext cx="3268812" cy="3477992"/>
          </a:xfrm>
          <a:prstGeom prst="rect">
            <a:avLst/>
          </a:prstGeom>
        </p:spPr>
      </p:pic>
      <p:pic>
        <p:nvPicPr>
          <p:cNvPr id="10" name="Picture 9" descr="Fosyhjg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227" y="2776232"/>
            <a:ext cx="2788773" cy="278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2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360"/>
            <a:ext cx="8229600" cy="71568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</a:t>
            </a:r>
            <a:r>
              <a:rPr lang="en-US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 Spray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09999" y="5677647"/>
            <a:ext cx="2061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</a:rPr>
              <a:t>Sunglo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#13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647" y="5602941"/>
            <a:ext cx="2216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Foolish Pleasure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 smtClean="0">
                <a:solidFill>
                  <a:srgbClr val="0000FF"/>
                </a:solidFill>
              </a:rPr>
              <a:t>Turek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257" y="5642535"/>
            <a:ext cx="2694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First and Foremost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#6 Kaye &amp; Jim </a:t>
            </a:r>
            <a:r>
              <a:rPr lang="en-US" dirty="0" err="1" smtClean="0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6lcIYev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0" y="2151529"/>
            <a:ext cx="3371477" cy="3526118"/>
          </a:xfrm>
          <a:prstGeom prst="rect">
            <a:avLst/>
          </a:prstGeom>
        </p:spPr>
      </p:pic>
      <p:pic>
        <p:nvPicPr>
          <p:cNvPr id="9" name="Picture 8" descr="XKV1B4s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9647"/>
            <a:ext cx="2893359" cy="2893359"/>
          </a:xfrm>
          <a:prstGeom prst="rect">
            <a:avLst/>
          </a:prstGeom>
        </p:spPr>
      </p:pic>
      <p:pic>
        <p:nvPicPr>
          <p:cNvPr id="10" name="Picture 9" descr="QkeiQL9w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405" y="3072565"/>
            <a:ext cx="2450441" cy="245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7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6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360"/>
            <a:ext cx="8229600" cy="9696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1 Miniature or </a:t>
            </a:r>
            <a:r>
              <a:rPr lang="en-US" sz="28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r>
              <a:rPr lang="en-US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 Single-type bloom (4-8 petals), single bloom or spray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28265" y="5147486"/>
            <a:ext cx="298396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Little White Lies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 20 </a:t>
            </a:r>
            <a:r>
              <a:rPr lang="en-US" dirty="0">
                <a:solidFill>
                  <a:srgbClr val="0000FF"/>
                </a:solidFill>
              </a:rPr>
              <a:t>Lynda and Ken </a:t>
            </a:r>
            <a:r>
              <a:rPr lang="en-US" dirty="0" err="1">
                <a:solidFill>
                  <a:srgbClr val="0000FF"/>
                </a:solidFill>
              </a:rPr>
              <a:t>Flemmin</a:t>
            </a:r>
            <a:r>
              <a:rPr lang="en-US" dirty="0" err="1"/>
              <a:t>g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9059" y="5565338"/>
            <a:ext cx="26947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Simplex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#6 Kaye &amp; Jim </a:t>
            </a:r>
            <a:r>
              <a:rPr lang="en-US" dirty="0" err="1" smtClean="0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2225" y="5565338"/>
            <a:ext cx="29985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Violet Hour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</a:t>
            </a:r>
            <a:r>
              <a:rPr lang="en-US" dirty="0">
                <a:solidFill>
                  <a:srgbClr val="0000FF"/>
                </a:solidFill>
              </a:rPr>
              <a:t>20 Lynda and Ken </a:t>
            </a:r>
            <a:r>
              <a:rPr lang="en-US" dirty="0" err="1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  <a:p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7" name="Picture 6" descr="XmFl9sx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9" y="3025338"/>
            <a:ext cx="2540000" cy="2540000"/>
          </a:xfrm>
          <a:prstGeom prst="rect">
            <a:avLst/>
          </a:prstGeom>
        </p:spPr>
      </p:pic>
      <p:pic>
        <p:nvPicPr>
          <p:cNvPr id="8" name="Picture 7" descr="Tath9kyw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594" y="3025338"/>
            <a:ext cx="2540000" cy="2540000"/>
          </a:xfrm>
          <a:prstGeom prst="rect">
            <a:avLst/>
          </a:prstGeom>
        </p:spPr>
      </p:pic>
      <p:pic>
        <p:nvPicPr>
          <p:cNvPr id="9" name="Picture 8" descr="LuFGTxA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781" y="2085042"/>
            <a:ext cx="3062444" cy="306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2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12" y="1211730"/>
            <a:ext cx="8229600" cy="11458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Bloom per stem fully opened Miniature or </a:t>
            </a:r>
            <a:r>
              <a:rPr lang="en-US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5565338"/>
            <a:ext cx="17748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First Choice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#8 Josephs Bergs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471" y="5687359"/>
            <a:ext cx="33329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Hello Gorgeous!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#20 </a:t>
            </a:r>
            <a:r>
              <a:rPr lang="en-US" dirty="0">
                <a:solidFill>
                  <a:srgbClr val="0000FF"/>
                </a:solidFill>
              </a:rPr>
              <a:t>#20 Lynda and Ken </a:t>
            </a:r>
            <a:r>
              <a:rPr lang="en-US" dirty="0" err="1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824" y="5782066"/>
            <a:ext cx="22967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Lighthouse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#14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7lgS8Ri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8" y="2357590"/>
            <a:ext cx="3207748" cy="3207748"/>
          </a:xfrm>
          <a:prstGeom prst="rect">
            <a:avLst/>
          </a:prstGeom>
        </p:spPr>
      </p:pic>
      <p:pic>
        <p:nvPicPr>
          <p:cNvPr id="8" name="Picture 7" descr="0RsQNUvw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870" y="2931208"/>
            <a:ext cx="2634130" cy="2634130"/>
          </a:xfrm>
          <a:prstGeom prst="rect">
            <a:avLst/>
          </a:prstGeom>
        </p:spPr>
      </p:pic>
      <p:pic>
        <p:nvPicPr>
          <p:cNvPr id="9" name="Picture 8" descr="R3xf7l1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3053229"/>
            <a:ext cx="2634130" cy="26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0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20"/>
            <a:ext cx="8229600" cy="993747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267"/>
            <a:ext cx="8229600" cy="1283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Challenge Class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3 roses floating in a bowl 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From any one classification of roses </a:t>
            </a:r>
            <a:r>
              <a:rPr lang="mr-IN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 either the same variety or different varieties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5294" y="5408706"/>
            <a:ext cx="2061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Maroon Eight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#13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883" y="5408706"/>
            <a:ext cx="298396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Daddy Frank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#20 Lynda and Ken </a:t>
            </a:r>
            <a:r>
              <a:rPr lang="en-US" dirty="0" err="1">
                <a:solidFill>
                  <a:srgbClr val="0000FF"/>
                </a:solidFill>
              </a:rPr>
              <a:t>Flemming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1355" y="5453529"/>
            <a:ext cx="21754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Hannah Gordon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#19 Chris Poppe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_9UV6NR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43" y="2221961"/>
            <a:ext cx="3186745" cy="3186745"/>
          </a:xfrm>
          <a:prstGeom prst="rect">
            <a:avLst/>
          </a:prstGeom>
        </p:spPr>
      </p:pic>
      <p:pic>
        <p:nvPicPr>
          <p:cNvPr id="9" name="Picture 8" descr="4y5EcsX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0" y="2988235"/>
            <a:ext cx="2420471" cy="2420471"/>
          </a:xfrm>
          <a:prstGeom prst="rect">
            <a:avLst/>
          </a:prstGeom>
        </p:spPr>
      </p:pic>
      <p:pic>
        <p:nvPicPr>
          <p:cNvPr id="10" name="Picture 9" descr="F8mpHfdQ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6" y="2619935"/>
            <a:ext cx="2788771" cy="278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471"/>
            <a:ext cx="8229600" cy="11257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Charter Black"/>
                <a:cs typeface="Charter Black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Challenge Class - Matched pair of roses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Two, 1 bloom per stem roses, identical in appearance, from any one </a:t>
            </a:r>
            <a:r>
              <a:rPr lang="en-US" sz="18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clssification</a:t>
            </a: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, shown in separate vases / containers.</a:t>
            </a:r>
            <a:endParaRPr lang="en-US" sz="1800" dirty="0"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1437" y="5565338"/>
            <a:ext cx="269474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Bees Knees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#6 Kaye </a:t>
            </a:r>
            <a:r>
              <a:rPr lang="en-US" dirty="0">
                <a:solidFill>
                  <a:srgbClr val="0000FF"/>
                </a:solidFill>
              </a:rPr>
              <a:t>&amp; Jim </a:t>
            </a:r>
            <a:r>
              <a:rPr lang="en-US" dirty="0" err="1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824" y="5677647"/>
            <a:ext cx="16850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First choice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#8 Joseph Bergs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2707" y="5519503"/>
            <a:ext cx="2061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South Africa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#13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S6u4-11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748" y="2943412"/>
            <a:ext cx="2519829" cy="2519829"/>
          </a:xfrm>
          <a:prstGeom prst="rect">
            <a:avLst/>
          </a:prstGeom>
        </p:spPr>
      </p:pic>
      <p:pic>
        <p:nvPicPr>
          <p:cNvPr id="8" name="Picture 7" descr="4T-zYPC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118" y="2350146"/>
            <a:ext cx="3113095" cy="3113095"/>
          </a:xfrm>
          <a:prstGeom prst="rect">
            <a:avLst/>
          </a:prstGeom>
        </p:spPr>
      </p:pic>
      <p:pic>
        <p:nvPicPr>
          <p:cNvPr id="9" name="Picture 8" descr="Qqod8gd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96236"/>
            <a:ext cx="3152587" cy="202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993"/>
            <a:ext cx="8229600" cy="642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Hybrid Tea or </a:t>
            </a:r>
            <a:r>
              <a:rPr lang="en-US" sz="24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Grandiflora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one bloom per stem</a:t>
            </a:r>
            <a:endParaRPr lang="en-US" sz="2400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6912" y="5693922"/>
            <a:ext cx="2352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Ring of Fire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#18 Donald </a:t>
            </a:r>
            <a:r>
              <a:rPr lang="en-US" dirty="0" err="1" smtClean="0">
                <a:solidFill>
                  <a:srgbClr val="0000FF"/>
                </a:solidFill>
              </a:rPr>
              <a:t>Bechtle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559" y="5899610"/>
            <a:ext cx="27494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Randy Scott                       </a:t>
            </a:r>
          </a:p>
          <a:p>
            <a:r>
              <a:rPr lang="en-US" dirty="0">
                <a:solidFill>
                  <a:srgbClr val="0000FF"/>
                </a:solidFill>
              </a:rPr>
              <a:t>#</a:t>
            </a:r>
            <a:r>
              <a:rPr lang="en-US" dirty="0" smtClean="0">
                <a:solidFill>
                  <a:srgbClr val="0000FF"/>
                </a:solidFill>
              </a:rPr>
              <a:t>6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Kaye </a:t>
            </a:r>
            <a:r>
              <a:rPr lang="en-US" dirty="0">
                <a:solidFill>
                  <a:srgbClr val="0000FF"/>
                </a:solidFill>
              </a:rPr>
              <a:t>&amp; Jim </a:t>
            </a:r>
            <a:r>
              <a:rPr lang="en-US" dirty="0" err="1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970" y="5899610"/>
            <a:ext cx="21399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Touch of Class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#22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Timothy Herrick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" name="Picture 9" descr="NWV7qcA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9" y="3549934"/>
            <a:ext cx="2349676" cy="2349676"/>
          </a:xfrm>
          <a:prstGeom prst="rect">
            <a:avLst/>
          </a:prstGeom>
        </p:spPr>
      </p:pic>
      <p:pic>
        <p:nvPicPr>
          <p:cNvPr id="11" name="Picture 10" descr="yfbtDPL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029" y="3669690"/>
            <a:ext cx="2229920" cy="2229920"/>
          </a:xfrm>
          <a:prstGeom prst="rect">
            <a:avLst/>
          </a:prstGeom>
        </p:spPr>
      </p:pic>
      <p:pic>
        <p:nvPicPr>
          <p:cNvPr id="7" name="Picture 6" descr="1gp2nKW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588" y="1807974"/>
            <a:ext cx="3839883" cy="38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9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833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600201"/>
            <a:ext cx="8701741" cy="1223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Traditional design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harter Black"/>
                <a:cs typeface="Charter Black"/>
              </a:rPr>
              <a:t>S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tandard roses</a:t>
            </a:r>
            <a:endParaRPr lang="en-US" sz="2400" dirty="0" smtClean="0">
              <a:latin typeface="Charter Black"/>
              <a:cs typeface="Charter Black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Using some aspect of the conflict between </a:t>
            </a:r>
            <a:r>
              <a:rPr lang="en-US" sz="19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Juneautown</a:t>
            </a: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, </a:t>
            </a:r>
            <a:r>
              <a:rPr lang="en-US" sz="19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Kilbourne</a:t>
            </a: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-town and Walker’s Point, create a mass, line-mass or line design.</a:t>
            </a:r>
            <a:endParaRPr lang="en-US" sz="1900" dirty="0"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4798" y="5842337"/>
            <a:ext cx="1492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Julia Child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 smtClean="0">
                <a:solidFill>
                  <a:srgbClr val="0000FF"/>
                </a:solidFill>
              </a:rPr>
              <a:t>Turek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1755" y="5677647"/>
            <a:ext cx="25422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Mary Rose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#7  Margaret J.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nderson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rp8tabu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18" y="2794000"/>
            <a:ext cx="3018117" cy="3018117"/>
          </a:xfrm>
          <a:prstGeom prst="rect">
            <a:avLst/>
          </a:prstGeom>
        </p:spPr>
      </p:pic>
      <p:pic>
        <p:nvPicPr>
          <p:cNvPr id="8" name="Picture 7" descr="2tIGa6j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66" y="2794000"/>
            <a:ext cx="2500727" cy="333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3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19B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137" y="1301377"/>
            <a:ext cx="8672070" cy="1148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 Traditional design </a:t>
            </a:r>
            <a:r>
              <a:rPr lang="mr-IN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 Miniature/</a:t>
            </a:r>
            <a:r>
              <a:rPr lang="en-US" sz="20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r>
              <a:rPr lang="en-US" sz="2000" dirty="0" smtClean="0">
                <a:solidFill>
                  <a:srgbClr val="3366FF"/>
                </a:solidFill>
                <a:latin typeface="Charter Black"/>
                <a:cs typeface="Charter Black"/>
              </a:rPr>
              <a:t> roses</a:t>
            </a:r>
            <a:endParaRPr lang="en-US" sz="2000" dirty="0" smtClean="0">
              <a:latin typeface="Charter Black"/>
              <a:cs typeface="Charter Black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Using some aspect of the conflict between </a:t>
            </a:r>
            <a:r>
              <a:rPr lang="en-US" sz="18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Juneautown</a:t>
            </a: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, </a:t>
            </a:r>
            <a:r>
              <a:rPr lang="en-US" sz="18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Kilbournetown</a:t>
            </a: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 and Walker’s Point, create a mass, line-mass or line design.</a:t>
            </a:r>
            <a:endParaRPr lang="en-US" sz="1800" dirty="0"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5529" y="5677646"/>
            <a:ext cx="21365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Violet Hour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#13 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3137" y="5662705"/>
            <a:ext cx="25422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Cupcake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#7 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6914" y="5677647"/>
            <a:ext cx="1569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Lighthouse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#17 Andy </a:t>
            </a:r>
            <a:r>
              <a:rPr lang="en-US" dirty="0" err="1" smtClean="0">
                <a:solidFill>
                  <a:srgbClr val="0000FF"/>
                </a:solidFill>
              </a:rPr>
              <a:t>Platz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clv41u4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941" y="2569883"/>
            <a:ext cx="3107764" cy="3107764"/>
          </a:xfrm>
          <a:prstGeom prst="rect">
            <a:avLst/>
          </a:prstGeom>
        </p:spPr>
      </p:pic>
      <p:pic>
        <p:nvPicPr>
          <p:cNvPr id="9" name="Picture 8" descr="OlhPLwb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229" y="2844052"/>
            <a:ext cx="2788771" cy="2788771"/>
          </a:xfrm>
          <a:prstGeom prst="rect">
            <a:avLst/>
          </a:prstGeom>
        </p:spPr>
      </p:pic>
      <p:pic>
        <p:nvPicPr>
          <p:cNvPr id="10" name="Picture 9" descr="4vmW3d4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23" y="3038288"/>
            <a:ext cx="2639359" cy="263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3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20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07"/>
            <a:ext cx="8229600" cy="83521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Oriental design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Standard roses</a:t>
            </a:r>
            <a:endParaRPr lang="en-US" sz="2400" dirty="0" smtClean="0">
              <a:latin typeface="Charter Black"/>
              <a:cs typeface="Charter Black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Reflect the influence of water on the development of Milwaukee.</a:t>
            </a:r>
            <a:endParaRPr lang="en-US" sz="1800" dirty="0" smtClean="0">
              <a:latin typeface="Charter Black"/>
              <a:cs typeface="Charter Black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15765" y="5722471"/>
            <a:ext cx="2490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Rainbow Sorbet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722471"/>
            <a:ext cx="1968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Touch of Class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#17 Andy </a:t>
            </a:r>
            <a:r>
              <a:rPr lang="en-US" dirty="0" err="1" smtClean="0">
                <a:solidFill>
                  <a:srgbClr val="0000FF"/>
                </a:solidFill>
              </a:rPr>
              <a:t>Platz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8706" y="5722471"/>
            <a:ext cx="21963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Welcome Home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 smtClean="0">
                <a:solidFill>
                  <a:srgbClr val="0000FF"/>
                </a:solidFill>
              </a:rPr>
              <a:t>Turek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CwIJmS7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72" y="1982695"/>
            <a:ext cx="3620246" cy="3620246"/>
          </a:xfrm>
          <a:prstGeom prst="rect">
            <a:avLst/>
          </a:prstGeom>
        </p:spPr>
      </p:pic>
      <p:pic>
        <p:nvPicPr>
          <p:cNvPr id="8" name="Picture 7" descr="K1Athq3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8407"/>
            <a:ext cx="2714064" cy="2714064"/>
          </a:xfrm>
          <a:prstGeom prst="rect">
            <a:avLst/>
          </a:prstGeom>
        </p:spPr>
      </p:pic>
      <p:pic>
        <p:nvPicPr>
          <p:cNvPr id="9" name="Picture 8" descr="j0-eyl6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82" y="3033059"/>
            <a:ext cx="2489947" cy="268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0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20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29" y="1196788"/>
            <a:ext cx="8889443" cy="1208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Oriental design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Miniature/ </a:t>
            </a:r>
            <a:r>
              <a:rPr lang="en-US" sz="24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roses</a:t>
            </a:r>
            <a:endParaRPr lang="en-US" sz="2400" dirty="0" smtClean="0">
              <a:latin typeface="Charter Black"/>
              <a:cs typeface="Charter Black"/>
            </a:endParaRPr>
          </a:p>
          <a:p>
            <a:pPr marL="0" indent="0" algn="ctr">
              <a:buNone/>
            </a:pP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Reflect the influence of water on the development of Milwaukee.</a:t>
            </a:r>
            <a:endParaRPr lang="en-US" sz="1900" dirty="0" smtClean="0">
              <a:latin typeface="Charter Black"/>
              <a:cs typeface="Charter Black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00" y="5692588"/>
            <a:ext cx="249006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Magic Carousel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6705" y="5647428"/>
            <a:ext cx="22608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Tammy Clemons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>
                <a:solidFill>
                  <a:srgbClr val="0000FF"/>
                </a:solidFill>
              </a:rPr>
              <a:t>T</a:t>
            </a:r>
            <a:r>
              <a:rPr lang="en-US" dirty="0" err="1" smtClean="0">
                <a:solidFill>
                  <a:srgbClr val="0000FF"/>
                </a:solidFill>
              </a:rPr>
              <a:t>urek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Oust1SS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76" y="2390588"/>
            <a:ext cx="3302000" cy="3302000"/>
          </a:xfrm>
          <a:prstGeom prst="rect">
            <a:avLst/>
          </a:prstGeom>
        </p:spPr>
      </p:pic>
      <p:pic>
        <p:nvPicPr>
          <p:cNvPr id="7" name="Picture 6" descr="l6Pac7P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697" y="2709582"/>
            <a:ext cx="2908132" cy="290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0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1127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1075765"/>
            <a:ext cx="8649189" cy="930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Modern design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Standard roses</a:t>
            </a:r>
            <a:endParaRPr lang="en-US" sz="2400" dirty="0" smtClean="0">
              <a:latin typeface="Charter Black"/>
              <a:cs typeface="Charter Black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Let the </a:t>
            </a:r>
            <a:r>
              <a:rPr lang="en-US" sz="18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Calatrava</a:t>
            </a:r>
            <a:r>
              <a:rPr lang="en-US" sz="1800" dirty="0" smtClean="0">
                <a:solidFill>
                  <a:srgbClr val="3366FF"/>
                </a:solidFill>
                <a:latin typeface="Charter Black"/>
                <a:cs typeface="Charter Black"/>
              </a:rPr>
              <a:t> Art Museum inspire your modern design</a:t>
            </a:r>
            <a:r>
              <a:rPr lang="en-US" sz="1800" dirty="0" smtClean="0">
                <a:latin typeface="Charter Black"/>
                <a:cs typeface="Charter Black"/>
              </a:rPr>
              <a:t>.</a:t>
            </a:r>
            <a:endParaRPr lang="en-US" sz="1800" dirty="0"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7883" y="5543177"/>
            <a:ext cx="2490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Peter </a:t>
            </a:r>
            <a:r>
              <a:rPr lang="en-US" sz="2400" dirty="0" err="1" smtClean="0">
                <a:solidFill>
                  <a:srgbClr val="0000FF"/>
                </a:solidFill>
              </a:rPr>
              <a:t>Mayle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255" y="5842337"/>
            <a:ext cx="1622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Dublin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#17  Andy </a:t>
            </a:r>
            <a:r>
              <a:rPr lang="en-US" dirty="0" err="1" smtClean="0">
                <a:solidFill>
                  <a:srgbClr val="0000FF"/>
                </a:solidFill>
              </a:rPr>
              <a:t>Platz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7286" y="5692588"/>
            <a:ext cx="33867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In the Mood &amp; Firefighter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#5 John </a:t>
            </a:r>
            <a:r>
              <a:rPr lang="en-US" dirty="0" err="1">
                <a:solidFill>
                  <a:srgbClr val="0000FF"/>
                </a:solidFill>
              </a:rPr>
              <a:t>T</a:t>
            </a:r>
            <a:r>
              <a:rPr lang="en-US" dirty="0" err="1" smtClean="0">
                <a:solidFill>
                  <a:srgbClr val="0000FF"/>
                </a:solidFill>
              </a:rPr>
              <a:t>urek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LP3d4kZ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28" y="2226235"/>
            <a:ext cx="3371477" cy="3371477"/>
          </a:xfrm>
          <a:prstGeom prst="rect">
            <a:avLst/>
          </a:prstGeom>
        </p:spPr>
      </p:pic>
      <p:pic>
        <p:nvPicPr>
          <p:cNvPr id="8" name="Picture 7" descr="pdtTpsP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043"/>
            <a:ext cx="2719294" cy="2719294"/>
          </a:xfrm>
          <a:prstGeom prst="rect">
            <a:avLst/>
          </a:prstGeom>
        </p:spPr>
      </p:pic>
      <p:pic>
        <p:nvPicPr>
          <p:cNvPr id="9" name="Picture 8" descr="warMmDDw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91" y="2973294"/>
            <a:ext cx="2564653" cy="256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0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55" y="1325595"/>
            <a:ext cx="8649189" cy="1477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Arrangement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Modern design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Miniature/ </a:t>
            </a:r>
            <a:r>
              <a:rPr lang="en-US" sz="24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Miniflora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roses</a:t>
            </a:r>
          </a:p>
          <a:p>
            <a:pPr marL="0" indent="0" algn="ctr">
              <a:buNone/>
            </a:pP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Let the </a:t>
            </a:r>
            <a:r>
              <a:rPr lang="en-US" sz="19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Calatrava</a:t>
            </a:r>
            <a:r>
              <a:rPr lang="en-US" sz="1900" dirty="0" smtClean="0">
                <a:solidFill>
                  <a:srgbClr val="3366FF"/>
                </a:solidFill>
                <a:latin typeface="Charter Black"/>
                <a:cs typeface="Charter Black"/>
              </a:rPr>
              <a:t> Art Museum inspire your modern design</a:t>
            </a:r>
            <a:r>
              <a:rPr lang="en-US" sz="1900" dirty="0" smtClean="0">
                <a:latin typeface="Charter Black"/>
                <a:cs typeface="Charter Black"/>
              </a:rPr>
              <a:t>.</a:t>
            </a:r>
            <a:endParaRPr lang="en-US" sz="1900" dirty="0"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1707" y="5677648"/>
            <a:ext cx="24900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</a:rPr>
              <a:t>FoolishPleasure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n1q-u5G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23" y="2644588"/>
            <a:ext cx="4213412" cy="421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6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731"/>
            <a:ext cx="8229600" cy="9971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Macrophotography of a rose or portion of a rose. Image becomes larger than life.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79293" y="5513294"/>
            <a:ext cx="1952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</a:rPr>
              <a:t>Dunwich</a:t>
            </a:r>
            <a:r>
              <a:rPr lang="en-US" sz="2400" dirty="0" smtClean="0">
                <a:solidFill>
                  <a:srgbClr val="0000FF"/>
                </a:solidFill>
              </a:rPr>
              <a:t> Rose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#17  Andy </a:t>
            </a:r>
            <a:r>
              <a:rPr lang="en-US" dirty="0" err="1" smtClean="0">
                <a:solidFill>
                  <a:srgbClr val="0000FF"/>
                </a:solidFill>
              </a:rPr>
              <a:t>Platz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117" y="5842337"/>
            <a:ext cx="24192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Chessie’s</a:t>
            </a:r>
            <a:r>
              <a:rPr lang="en-US" sz="2400" dirty="0" smtClean="0">
                <a:solidFill>
                  <a:srgbClr val="0000FF"/>
                </a:solidFill>
              </a:rPr>
              <a:t> Favorite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#14 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0001" y="5692588"/>
            <a:ext cx="2541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Fighting </a:t>
            </a:r>
            <a:r>
              <a:rPr lang="en-US" sz="2400" dirty="0" err="1" smtClean="0">
                <a:solidFill>
                  <a:srgbClr val="0000FF"/>
                </a:solidFill>
              </a:rPr>
              <a:t>Temeraire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tADwT_A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707" y="2345766"/>
            <a:ext cx="3167528" cy="3167528"/>
          </a:xfrm>
          <a:prstGeom prst="rect">
            <a:avLst/>
          </a:prstGeom>
        </p:spPr>
      </p:pic>
      <p:pic>
        <p:nvPicPr>
          <p:cNvPr id="8" name="Picture 7" descr="ENwcx5_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877" y="2993465"/>
            <a:ext cx="2699123" cy="2699123"/>
          </a:xfrm>
          <a:prstGeom prst="rect">
            <a:avLst/>
          </a:prstGeom>
        </p:spPr>
      </p:pic>
      <p:pic>
        <p:nvPicPr>
          <p:cNvPr id="9" name="Picture 8" descr="XR_9iQpA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9412"/>
            <a:ext cx="2968402" cy="31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7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729"/>
            <a:ext cx="8229600" cy="10886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Creative interpretation of a rose or parts of a rose </a:t>
            </a:r>
            <a:r>
              <a:rPr lang="mr-IN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800" dirty="0" smtClean="0">
                <a:solidFill>
                  <a:srgbClr val="3366FF"/>
                </a:solidFill>
                <a:latin typeface="Charter Black"/>
                <a:cs typeface="Charter Black"/>
              </a:rPr>
              <a:t> may be digitally changed</a:t>
            </a:r>
            <a:endParaRPr lang="en-US" sz="2800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858" y="5842337"/>
            <a:ext cx="16870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Easy Does It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 Ken Lovely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720" y="5513293"/>
            <a:ext cx="25410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Fighting </a:t>
            </a:r>
            <a:r>
              <a:rPr lang="en-US" sz="2400" dirty="0" err="1" smtClean="0">
                <a:solidFill>
                  <a:srgbClr val="0000FF"/>
                </a:solidFill>
              </a:rPr>
              <a:t>Temeraire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#7 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 descr="SN6Lotg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21" y="2300380"/>
            <a:ext cx="3541620" cy="3541620"/>
          </a:xfrm>
          <a:prstGeom prst="rect">
            <a:avLst/>
          </a:prstGeom>
        </p:spPr>
      </p:pic>
      <p:pic>
        <p:nvPicPr>
          <p:cNvPr id="7" name="Picture 6" descr="WE2FViW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47" y="2291228"/>
            <a:ext cx="3072653" cy="307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1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891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619"/>
            <a:ext cx="8229600" cy="9645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Photo of a rose garden </a:t>
            </a:r>
            <a:r>
              <a:rPr lang="mr-IN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 Roses must be part of the picture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6885" y="5633161"/>
            <a:ext cx="27003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.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Duluth Rose Garden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Margaret J. Anderson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P8TIB9r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4" y="2002119"/>
            <a:ext cx="5768572" cy="464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1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25 - Judges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4118" y="5214471"/>
            <a:ext cx="1959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1st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Nicole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#2J </a:t>
            </a:r>
            <a:r>
              <a:rPr lang="mr-IN" dirty="0" smtClean="0">
                <a:solidFill>
                  <a:srgbClr val="0000FF"/>
                </a:solidFill>
              </a:rPr>
              <a:t>–</a:t>
            </a:r>
            <a:r>
              <a:rPr lang="en-US" dirty="0" smtClean="0">
                <a:solidFill>
                  <a:srgbClr val="0000FF"/>
                </a:solidFill>
              </a:rPr>
              <a:t> Norma Booty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5647" y="5020066"/>
            <a:ext cx="18646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3rd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Colorific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#2J- Norma Booty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NybNAG2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3690471" cy="3690471"/>
          </a:xfrm>
          <a:prstGeom prst="rect">
            <a:avLst/>
          </a:prstGeom>
        </p:spPr>
      </p:pic>
      <p:pic>
        <p:nvPicPr>
          <p:cNvPr id="8" name="Picture 7" descr="7irG7KT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70" y="1479176"/>
            <a:ext cx="3540889" cy="35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97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551"/>
            <a:ext cx="8229600" cy="6653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Floribunda </a:t>
            </a:r>
            <a:r>
              <a:rPr lang="mr-IN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 1 bloom per stem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2001" y="5514300"/>
            <a:ext cx="27494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Sexy </a:t>
            </a:r>
            <a:r>
              <a:rPr lang="en-US" sz="2400" dirty="0" err="1" smtClean="0">
                <a:solidFill>
                  <a:srgbClr val="0000FF"/>
                </a:solidFill>
              </a:rPr>
              <a:t>Rexy</a:t>
            </a:r>
            <a:endParaRPr lang="en-US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#6  Kaye </a:t>
            </a:r>
            <a:r>
              <a:rPr lang="en-US" dirty="0">
                <a:solidFill>
                  <a:srgbClr val="0000FF"/>
                </a:solidFill>
              </a:rPr>
              <a:t>&amp; Jim </a:t>
            </a:r>
            <a:r>
              <a:rPr lang="en-US" dirty="0" err="1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560467"/>
            <a:ext cx="21140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Burst of Joy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#13 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13176" y="5652800"/>
            <a:ext cx="2064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Day Breaker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#18  Donald </a:t>
            </a:r>
            <a:r>
              <a:rPr lang="en-US" dirty="0" err="1" smtClean="0">
                <a:solidFill>
                  <a:srgbClr val="0000FF"/>
                </a:solidFill>
              </a:rPr>
              <a:t>Bechtle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" name="Picture 9" descr="cEaMI09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2" y="1932851"/>
            <a:ext cx="3610323" cy="3610323"/>
          </a:xfrm>
          <a:prstGeom prst="rect">
            <a:avLst/>
          </a:prstGeom>
        </p:spPr>
      </p:pic>
      <p:pic>
        <p:nvPicPr>
          <p:cNvPr id="11" name="Picture 10" descr="sL1ykP5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3" y="3001859"/>
            <a:ext cx="2406847" cy="2406847"/>
          </a:xfrm>
          <a:prstGeom prst="rect">
            <a:avLst/>
          </a:prstGeom>
        </p:spPr>
      </p:pic>
      <p:pic>
        <p:nvPicPr>
          <p:cNvPr id="12" name="Picture 11" descr="z9Ae7hIw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18" y="3024353"/>
            <a:ext cx="2489947" cy="248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6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3</a:t>
            </a:r>
            <a:endParaRPr lang="en-US" sz="5400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52" y="1600200"/>
            <a:ext cx="8866562" cy="8483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Hybrid Tea or </a:t>
            </a:r>
            <a:r>
              <a:rPr lang="en-US" sz="2400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Grandiflora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</a:t>
            </a:r>
            <a:r>
              <a:rPr lang="mr-IN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–</a:t>
            </a: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 1 bloom per stem, fully opened</a:t>
            </a:r>
            <a:endParaRPr lang="en-US" sz="2400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1294" y="5734466"/>
            <a:ext cx="280076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Folklore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 6 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Kaye </a:t>
            </a:r>
            <a:r>
              <a:rPr lang="en-US" dirty="0">
                <a:solidFill>
                  <a:srgbClr val="0000FF"/>
                </a:solidFill>
              </a:rPr>
              <a:t>&amp; Jim </a:t>
            </a:r>
            <a:r>
              <a:rPr lang="en-US" dirty="0" err="1">
                <a:solidFill>
                  <a:srgbClr val="0000FF"/>
                </a:solidFill>
              </a:rPr>
              <a:t>Wessbecher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13" y="5602941"/>
            <a:ext cx="18738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Sugar Moon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#10  </a:t>
            </a:r>
            <a:r>
              <a:rPr lang="en-US" dirty="0" err="1" smtClean="0">
                <a:solidFill>
                  <a:srgbClr val="0000FF"/>
                </a:solidFill>
              </a:rPr>
              <a:t>Lerry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Heebsh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1294" y="5602941"/>
            <a:ext cx="17119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South Africa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#9  Tom Mann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f6eYnIW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966" y="3232524"/>
            <a:ext cx="2476648" cy="2260600"/>
          </a:xfrm>
          <a:prstGeom prst="rect">
            <a:avLst/>
          </a:prstGeom>
        </p:spPr>
      </p:pic>
      <p:pic>
        <p:nvPicPr>
          <p:cNvPr id="9" name="Picture 8" descr="ti-qOFW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3" y="2973294"/>
            <a:ext cx="2654300" cy="2654300"/>
          </a:xfrm>
          <a:prstGeom prst="rect">
            <a:avLst/>
          </a:prstGeom>
        </p:spPr>
      </p:pic>
      <p:pic>
        <p:nvPicPr>
          <p:cNvPr id="10" name="Picture 9" descr="ve90Br0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587" y="2604993"/>
            <a:ext cx="3129473" cy="312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4539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Hybrid Tea or </a:t>
            </a:r>
            <a:r>
              <a:rPr lang="en-US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Grandiflora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 Spray</a:t>
            </a:r>
            <a:endParaRPr lang="en-US" dirty="0">
              <a:solidFill>
                <a:srgbClr val="3366FF"/>
              </a:solidFill>
              <a:latin typeface="Charter Black"/>
              <a:cs typeface="Charter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99" y="5600397"/>
            <a:ext cx="226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Rejoice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#22 -  Timothy Herrick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8-3BZ5g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892" y="2448147"/>
            <a:ext cx="3167192" cy="3167192"/>
          </a:xfrm>
          <a:prstGeom prst="rect">
            <a:avLst/>
          </a:prstGeom>
        </p:spPr>
      </p:pic>
      <p:pic>
        <p:nvPicPr>
          <p:cNvPr id="6" name="Picture 5" descr="JGgVK3F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8147"/>
            <a:ext cx="3517153" cy="351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49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75" y="1600201"/>
            <a:ext cx="8752154" cy="653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  <a:latin typeface="Charter Black"/>
                <a:cs typeface="Charter Black"/>
              </a:rPr>
              <a:t>Single type bloom ( 4-8 petals), single bloom or spray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785007" y="5289176"/>
            <a:ext cx="22311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Dainty Bess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#3 Diane </a:t>
            </a:r>
            <a:r>
              <a:rPr lang="en-US" sz="2000" dirty="0" err="1" smtClean="0">
                <a:solidFill>
                  <a:srgbClr val="0000FF"/>
                </a:solidFill>
              </a:rPr>
              <a:t>Rutkowski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5" name="Picture 4" descr="n1GHvH9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5" y="2306170"/>
            <a:ext cx="3391646" cy="3391646"/>
          </a:xfrm>
          <a:prstGeom prst="rect">
            <a:avLst/>
          </a:prstGeom>
        </p:spPr>
      </p:pic>
      <p:pic>
        <p:nvPicPr>
          <p:cNvPr id="6" name="Picture 5" descr="H5kpDdd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24" y="2306170"/>
            <a:ext cx="3386418" cy="33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5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503"/>
            <a:ext cx="8229600" cy="74539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1 Floribunda Spray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60588" y="5543007"/>
            <a:ext cx="2078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Dancing Pink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#3  Diane </a:t>
            </a:r>
            <a:r>
              <a:rPr lang="en-US" dirty="0" err="1" smtClean="0">
                <a:solidFill>
                  <a:srgbClr val="0000FF"/>
                </a:solidFill>
              </a:rPr>
              <a:t>Rutkowski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939" y="5543007"/>
            <a:ext cx="23489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Magenta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#14  Lois Ann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2149" y="5557779"/>
            <a:ext cx="1884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Glenda Marie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 10 Larry </a:t>
            </a:r>
            <a:r>
              <a:rPr lang="en-US" dirty="0" err="1" smtClean="0">
                <a:solidFill>
                  <a:srgbClr val="0000FF"/>
                </a:solidFill>
              </a:rPr>
              <a:t>Heebsh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pic>
        <p:nvPicPr>
          <p:cNvPr id="7" name="Picture 6" descr="V2r-c1p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872" y="3062941"/>
            <a:ext cx="2480066" cy="2480066"/>
          </a:xfrm>
          <a:prstGeom prst="rect">
            <a:avLst/>
          </a:prstGeom>
        </p:spPr>
      </p:pic>
      <p:pic>
        <p:nvPicPr>
          <p:cNvPr id="8" name="Picture 7" descr="POMmIKv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14002"/>
            <a:ext cx="2729005" cy="2729005"/>
          </a:xfrm>
          <a:prstGeom prst="rect">
            <a:avLst/>
          </a:prstGeom>
        </p:spPr>
      </p:pic>
      <p:pic>
        <p:nvPicPr>
          <p:cNvPr id="9" name="Picture 8" descr="CX4iIBsQ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825" y="1907815"/>
            <a:ext cx="3541060" cy="354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8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991"/>
            <a:ext cx="8229600" cy="7044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3366FF"/>
                </a:solidFill>
                <a:latin typeface="Charter Black"/>
                <a:cs typeface="Charter Black"/>
              </a:rPr>
              <a:t>Polyantha</a:t>
            </a: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, Single bloom or Spray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5647" y="5702300"/>
            <a:ext cx="22236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Pretty Polly Pink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#15  Robert Fyfe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118" y="5584977"/>
            <a:ext cx="2201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Clotilde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Soupert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#13 </a:t>
            </a:r>
            <a:r>
              <a:rPr lang="en-US" dirty="0" smtClean="0">
                <a:solidFill>
                  <a:srgbClr val="0000FF"/>
                </a:solidFill>
              </a:rPr>
              <a:t>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8235" y="5584977"/>
            <a:ext cx="2078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</a:t>
            </a:r>
            <a:r>
              <a:rPr lang="en-US" baseline="30000" dirty="0" smtClean="0">
                <a:solidFill>
                  <a:srgbClr val="0000FF"/>
                </a:solidFill>
              </a:rPr>
              <a:t>rd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Fairy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#3  Diane </a:t>
            </a:r>
            <a:r>
              <a:rPr lang="en-US" dirty="0" err="1" smtClean="0">
                <a:solidFill>
                  <a:srgbClr val="0000FF"/>
                </a:solidFill>
              </a:rPr>
              <a:t>Rutkowski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Es5oJGvQ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35" y="3324377"/>
            <a:ext cx="2260600" cy="2260600"/>
          </a:xfrm>
          <a:prstGeom prst="rect">
            <a:avLst/>
          </a:prstGeom>
        </p:spPr>
      </p:pic>
      <p:pic>
        <p:nvPicPr>
          <p:cNvPr id="8" name="Picture 7" descr="YjpsoMxQ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3187700"/>
            <a:ext cx="2260600" cy="2260600"/>
          </a:xfrm>
          <a:prstGeom prst="rect">
            <a:avLst/>
          </a:prstGeom>
        </p:spPr>
      </p:pic>
      <p:pic>
        <p:nvPicPr>
          <p:cNvPr id="9" name="Picture 8" descr="VzTHCdDw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191" y="2024902"/>
            <a:ext cx="3787216" cy="378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3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Class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837"/>
            <a:ext cx="8229600" cy="7867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  <a:latin typeface="Charter Black"/>
                <a:cs typeface="Charter Black"/>
              </a:rPr>
              <a:t>Climber, Single Bloom or Spray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2234" y="5393765"/>
            <a:ext cx="23300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. Prize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Stormy Weather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#14 Lois </a:t>
            </a:r>
            <a:r>
              <a:rPr lang="en-US" dirty="0" err="1" smtClean="0">
                <a:solidFill>
                  <a:srgbClr val="0000FF"/>
                </a:solidFill>
              </a:rPr>
              <a:t>ann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Helgeson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118" y="5573058"/>
            <a:ext cx="24317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nd</a:t>
            </a:r>
            <a:r>
              <a:rPr lang="en-US" dirty="0" smtClean="0">
                <a:solidFill>
                  <a:srgbClr val="0000FF"/>
                </a:solidFill>
              </a:rPr>
              <a:t> Prize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Cherry Frost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#7 Margaret J Anderson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2942" y="5393765"/>
            <a:ext cx="2061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3rd Prize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Jasmina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#13 Diane </a:t>
            </a:r>
            <a:r>
              <a:rPr lang="en-US" dirty="0" err="1" smtClean="0">
                <a:solidFill>
                  <a:srgbClr val="0000FF"/>
                </a:solidFill>
              </a:rPr>
              <a:t>Sommers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 descr="iJru6lH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588" y="2137744"/>
            <a:ext cx="3400203" cy="3400203"/>
          </a:xfrm>
          <a:prstGeom prst="rect">
            <a:avLst/>
          </a:prstGeom>
        </p:spPr>
      </p:pic>
      <p:pic>
        <p:nvPicPr>
          <p:cNvPr id="8" name="Picture 7" descr="wT_PzK4A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00" y="2958353"/>
            <a:ext cx="2435412" cy="2435412"/>
          </a:xfrm>
          <a:prstGeom prst="rect">
            <a:avLst/>
          </a:prstGeom>
        </p:spPr>
      </p:pic>
      <p:pic>
        <p:nvPicPr>
          <p:cNvPr id="9" name="Picture 8" descr="iElkPxow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6" y="2779059"/>
            <a:ext cx="2579594" cy="25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272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1075</Words>
  <Application>Microsoft Macintosh PowerPoint</Application>
  <PresentationFormat>On-screen Show (4:3)</PresentationFormat>
  <Paragraphs>284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2020 North Central District  Virtual Rose Show</vt:lpstr>
      <vt:lpstr>Class 1</vt:lpstr>
      <vt:lpstr>Class 2</vt:lpstr>
      <vt:lpstr>Class 3</vt:lpstr>
      <vt:lpstr>Class 4</vt:lpstr>
      <vt:lpstr>Class 5</vt:lpstr>
      <vt:lpstr>Class 6</vt:lpstr>
      <vt:lpstr>Class 7</vt:lpstr>
      <vt:lpstr>Class 8</vt:lpstr>
      <vt:lpstr>Class 9</vt:lpstr>
      <vt:lpstr>Class 10</vt:lpstr>
      <vt:lpstr>Class 11</vt:lpstr>
      <vt:lpstr>Class 12</vt:lpstr>
      <vt:lpstr>Class 13</vt:lpstr>
      <vt:lpstr>Class 14</vt:lpstr>
      <vt:lpstr>Class 15</vt:lpstr>
      <vt:lpstr>Class 16</vt:lpstr>
      <vt:lpstr>Class 17</vt:lpstr>
      <vt:lpstr>Class 18</vt:lpstr>
      <vt:lpstr>Class 19A</vt:lpstr>
      <vt:lpstr>Class 19B</vt:lpstr>
      <vt:lpstr>Class 20 A</vt:lpstr>
      <vt:lpstr>Class 20 B</vt:lpstr>
      <vt:lpstr>Class 21A</vt:lpstr>
      <vt:lpstr>Class 21B</vt:lpstr>
      <vt:lpstr>Class 22</vt:lpstr>
      <vt:lpstr>Class 23</vt:lpstr>
      <vt:lpstr>Class 24</vt:lpstr>
      <vt:lpstr>Class 25 - Judges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North Central District  Virtual Rose Show</dc:title>
  <dc:creator>Chris Poppe</dc:creator>
  <cp:lastModifiedBy>Chris Poppe</cp:lastModifiedBy>
  <cp:revision>36</cp:revision>
  <dcterms:created xsi:type="dcterms:W3CDTF">2020-09-16T19:48:12Z</dcterms:created>
  <dcterms:modified xsi:type="dcterms:W3CDTF">2020-09-19T16:51:26Z</dcterms:modified>
</cp:coreProperties>
</file>